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68" d="100"/>
          <a:sy n="68" d="100"/>
        </p:scale>
        <p:origin x="70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13-02-2014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13-02-2014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13-02-2014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13-02-2014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13-02-2014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3728" y="35571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51317" y="46482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612" y="1316738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are able to 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1356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the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6094412" y="2540039"/>
            <a:ext cx="3810000" cy="1055608"/>
          </a:xfrm>
          <a:prstGeom prst="wedgeRoundRectCallout">
            <a:avLst>
              <a:gd name="adj1" fmla="val -100681"/>
              <a:gd name="adj2" fmla="val 252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2239</Words>
  <Application>Microsoft Office PowerPoint</Application>
  <PresentationFormat>Custom</PresentationFormat>
  <Paragraphs>436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2014-02-13T16:10:21Z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